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60" r:id="rId3"/>
    <p:sldId id="261" r:id="rId4"/>
    <p:sldId id="264" r:id="rId5"/>
    <p:sldId id="265" r:id="rId6"/>
    <p:sldId id="266" r:id="rId7"/>
    <p:sldId id="268" r:id="rId8"/>
    <p:sldId id="269" r:id="rId9"/>
    <p:sldId id="270" r:id="rId10"/>
    <p:sldId id="280" r:id="rId11"/>
    <p:sldId id="279" r:id="rId12"/>
    <p:sldId id="281" r:id="rId13"/>
    <p:sldId id="282" r:id="rId14"/>
    <p:sldId id="271" r:id="rId15"/>
    <p:sldId id="272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A01E-6E1B-48BB-ADB8-B17EDE68FC9F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7B4B0-8EDB-44D1-842C-CAABDC331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6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B4DF-A302-483B-8679-3991D1C30785}" type="datetime1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6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08DC-9D44-45FF-846C-06F490330CD4}" type="datetime1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8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AB6FA-1151-4EE4-A1E0-BC64B1B4805D}" type="datetime1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48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41BF-A1EC-47AA-B182-0F031CBF642B}" type="datetime1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5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34C8-2850-495B-89D4-7D01641FA3BC}" type="datetime1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42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40D4-B7B3-4973-9A98-DC10E1CA1D37}" type="datetime1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9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B2DED-474B-4E03-ABFD-00504DCB97A7}" type="datetime1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8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86E8-666C-418E-895B-9E404377DF38}" type="datetime1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954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99D22-DA4E-4A2D-A93F-7DBEF51157CC}" type="datetime1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4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C50C6-78FF-48E0-85C1-97A20586FE8B}" type="datetime1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65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B8FF-956C-426D-9468-EC24B62815F5}" type="datetime1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89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57EC-700D-4E00-A4E0-3A2958AC304F}" type="datetime1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215E-76B9-4FF1-839E-8D6E0A2A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76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Chapter Two</a:t>
            </a:r>
            <a:br>
              <a:rPr lang="en-GB" b="1" dirty="0" smtClean="0"/>
            </a:br>
            <a:r>
              <a:rPr lang="en-GB" sz="3800" b="1" dirty="0">
                <a:latin typeface="Arial" panose="020B0604020202020204" pitchFamily="34" charset="0"/>
                <a:cs typeface="Arial" panose="020B0604020202020204" pitchFamily="34" charset="0"/>
              </a:rPr>
              <a:t>Solution of Ordinary Differential Equations</a:t>
            </a:r>
            <a:endParaRPr lang="en-GB" sz="3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19405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6" y="4232784"/>
            <a:ext cx="7283003" cy="222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7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10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154366" cy="578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99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11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5523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61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12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57188"/>
            <a:ext cx="8210550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6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13</a:t>
            </a:fld>
            <a:endParaRPr lang="en-GB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1" y="908719"/>
            <a:ext cx="8783342" cy="446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97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7" y="332656"/>
            <a:ext cx="83213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81" y="3933056"/>
            <a:ext cx="848451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524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" y="757238"/>
            <a:ext cx="8596195" cy="548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8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16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707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5" y="1657830"/>
            <a:ext cx="8911140" cy="394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19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424937" cy="209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98238"/>
            <a:ext cx="79057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28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18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51" y="332656"/>
            <a:ext cx="879689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6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19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791521" cy="421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46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2018"/>
            <a:ext cx="7344816" cy="61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20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5"/>
            <a:ext cx="8816369" cy="604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86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21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628770" cy="563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22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143750" cy="479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21982"/>
            <a:ext cx="71437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1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23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" y="816699"/>
            <a:ext cx="9110518" cy="475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82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34" y="908720"/>
            <a:ext cx="895487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973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25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8" y="571398"/>
            <a:ext cx="8191102" cy="537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2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26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722070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37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27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6" y="645989"/>
            <a:ext cx="8463226" cy="523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408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28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96752"/>
            <a:ext cx="9089329" cy="40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399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29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16" y="695009"/>
            <a:ext cx="8815180" cy="539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4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3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293"/>
            <a:ext cx="8553306" cy="614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768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4</a:t>
            </a:fld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04813"/>
            <a:ext cx="80962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46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5</a:t>
            </a:fld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7468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3623"/>
            <a:ext cx="7658819" cy="13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01" y="4279574"/>
            <a:ext cx="772752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67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6</a:t>
            </a:fld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76200"/>
            <a:ext cx="85629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27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7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416824" cy="24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50223"/>
            <a:ext cx="708660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93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8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66713"/>
            <a:ext cx="794385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11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215E-76B9-4FF1-839E-8D6E0A2A49AD}" type="slidenum">
              <a:rPr lang="en-GB" smtClean="0"/>
              <a:t>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8433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492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31</Words>
  <Application>Microsoft Office PowerPoint</Application>
  <PresentationFormat>On-screen Show (4:3)</PresentationFormat>
  <Paragraphs>30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Chapter Two Solution of Ordinary Differential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29</cp:revision>
  <dcterms:created xsi:type="dcterms:W3CDTF">2019-09-13T07:43:57Z</dcterms:created>
  <dcterms:modified xsi:type="dcterms:W3CDTF">2019-10-01T07:10:18Z</dcterms:modified>
</cp:coreProperties>
</file>